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notesMasterIdLst>
    <p:notesMasterId r:id="rId12"/>
  </p:notesMasterIdLst>
  <p:sldIdLst>
    <p:sldId id="256" r:id="rId2"/>
    <p:sldId id="257" r:id="rId3"/>
    <p:sldId id="259" r:id="rId4"/>
    <p:sldId id="263" r:id="rId5"/>
    <p:sldId id="258" r:id="rId6"/>
    <p:sldId id="260" r:id="rId7"/>
    <p:sldId id="261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B37FB-797B-4177-A624-56DDFA312444}" type="datetimeFigureOut">
              <a:rPr lang="en-US"/>
              <a:t>9/21/2016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589014-01EC-452B-BE51-E1B22681BB57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156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89014-01EC-452B-BE51-E1B22681BB57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65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89014-01EC-452B-BE51-E1B22681BB57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888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89014-01EC-452B-BE51-E1B22681BB57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201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89014-01EC-452B-BE51-E1B22681BB57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65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89014-01EC-452B-BE51-E1B22681BB57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9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89014-01EC-452B-BE51-E1B22681BB57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34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89014-01EC-452B-BE51-E1B22681BB57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490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89014-01EC-452B-BE51-E1B22681BB57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922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89014-01EC-452B-BE51-E1B22681BB57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2150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589014-01EC-452B-BE51-E1B22681BB57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45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834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74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723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9245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765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2587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31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4677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735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81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237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093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831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954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748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163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326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577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7675" y="3995738"/>
            <a:ext cx="5095350" cy="1389062"/>
          </a:xfrm>
        </p:spPr>
        <p:txBody>
          <a:bodyPr/>
          <a:lstStyle/>
          <a:p>
            <a:pPr algn="l"/>
            <a:r>
              <a:rPr lang="EN-US" dirty="0">
                <a:solidFill>
                  <a:srgbClr val="FF0000"/>
                </a:solidFill>
              </a:rPr>
              <a:t>Robert J Harper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898" y="2829930"/>
            <a:ext cx="5075715" cy="110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343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6460" y="2581275"/>
            <a:ext cx="10018713" cy="1752599"/>
          </a:xfrm>
        </p:spPr>
        <p:txBody>
          <a:bodyPr/>
          <a:lstStyle/>
          <a:p>
            <a:r>
              <a:rPr lang="EN-US" dirty="0">
                <a:solidFill>
                  <a:srgbClr val="BC1C1C"/>
                </a:solidFill>
              </a:rPr>
              <a:t>Thank you for your time</a:t>
            </a:r>
            <a:br>
              <a:rPr lang="en-US" dirty="0"/>
            </a:br>
            <a:r>
              <a:rPr lang="EN-US" sz="2000" dirty="0">
                <a:solidFill>
                  <a:srgbClr val="BC1C1C"/>
                </a:solidFill>
                <a:latin typeface="Corbel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05280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BC1C1C"/>
                </a:solidFill>
              </a:rPr>
              <a:t>Game Summary</a:t>
            </a:r>
            <a:endParaRPr lang="en-US" dirty="0">
              <a:solidFill>
                <a:srgbClr val="BC1C1C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99569" y="2085975"/>
            <a:ext cx="7192402" cy="4046397"/>
          </a:xfrm>
        </p:spPr>
      </p:pic>
    </p:spTree>
    <p:extLst>
      <p:ext uri="{BB962C8B-B14F-4D97-AF65-F5344CB8AC3E}">
        <p14:creationId xmlns:p14="http://schemas.microsoft.com/office/powerpoint/2010/main" val="3218330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296" y="2543175"/>
            <a:ext cx="10018713" cy="1752599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Gameplay Mechanics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5697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Parkour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727" y="2906713"/>
            <a:ext cx="4785923" cy="27004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365" y="2906713"/>
            <a:ext cx="4769119" cy="269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79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Runner's Vision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84313" y="2888308"/>
            <a:ext cx="4767262" cy="2681584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245225" y="2888307"/>
            <a:ext cx="4767263" cy="2681585"/>
          </a:xfrm>
        </p:spPr>
      </p:pic>
    </p:spTree>
    <p:extLst>
      <p:ext uri="{BB962C8B-B14F-4D97-AF65-F5344CB8AC3E}">
        <p14:creationId xmlns:p14="http://schemas.microsoft.com/office/powerpoint/2010/main" val="3557947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Combat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761" y="2905125"/>
            <a:ext cx="4759325" cy="27033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125" y="2905125"/>
            <a:ext cx="4810695" cy="270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67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6460" y="2581275"/>
            <a:ext cx="10018713" cy="1752599"/>
          </a:xfrm>
        </p:spPr>
        <p:txBody>
          <a:bodyPr/>
          <a:lstStyle/>
          <a:p>
            <a:r>
              <a:rPr lang="EN-US" dirty="0">
                <a:solidFill>
                  <a:srgbClr val="BC1C1C"/>
                </a:solidFill>
              </a:rPr>
              <a:t>Technology</a:t>
            </a:r>
            <a:endParaRPr lang="en-US" dirty="0">
              <a:solidFill>
                <a:srgbClr val="B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694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Engine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80279" y="2436972"/>
            <a:ext cx="4628288" cy="2602762"/>
          </a:xfrm>
        </p:spPr>
      </p:pic>
      <p:sp>
        <p:nvSpPr>
          <p:cNvPr id="5" name="TextBox 4"/>
          <p:cNvSpPr txBox="1"/>
          <p:nvPr/>
        </p:nvSpPr>
        <p:spPr>
          <a:xfrm>
            <a:off x="1484311" y="2436972"/>
            <a:ext cx="3851275" cy="1169551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r>
              <a:rPr lang="EN-US" dirty="0">
                <a:solidFill>
                  <a:srgbClr val="BC1C1C"/>
                </a:solidFill>
              </a:rPr>
              <a:t>-Developed in Unreal Engine 3</a:t>
            </a:r>
            <a:endParaRPr lang="en-US" dirty="0">
              <a:solidFill>
                <a:srgbClr val="BC1C1C"/>
              </a:solidFill>
            </a:endParaRPr>
          </a:p>
          <a:p>
            <a:r>
              <a:rPr lang="EN-US" dirty="0">
                <a:solidFill>
                  <a:srgbClr val="BC1C1C"/>
                </a:solidFill>
              </a:rPr>
              <a:t>-Custom "Beast" Lighting System</a:t>
            </a:r>
            <a:endParaRPr lang="en-US" dirty="0">
              <a:solidFill>
                <a:srgbClr val="BC1C1C"/>
              </a:solidFill>
            </a:endParaRPr>
          </a:p>
          <a:p>
            <a:r>
              <a:rPr lang="EN-US" dirty="0">
                <a:solidFill>
                  <a:srgbClr val="BC1C1C"/>
                </a:solidFill>
              </a:rPr>
              <a:t>-PhysX Integration</a:t>
            </a:r>
            <a:endParaRPr lang="en-US" dirty="0">
              <a:solidFill>
                <a:srgbClr val="BC1C1C"/>
              </a:solidFill>
            </a:endParaRPr>
          </a:p>
          <a:p>
            <a:endParaRPr lang="en-US" sz="1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092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BC1C1C"/>
                </a:solidFill>
              </a:rPr>
              <a:t>Gameplay</a:t>
            </a:r>
            <a:endParaRPr lang="en-US" dirty="0">
              <a:solidFill>
                <a:srgbClr val="BC1C1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https://www.youtube.com/watch?v=BAsTJi9L9PQ&amp;feature=youtu.be</a:t>
            </a:r>
          </a:p>
        </p:txBody>
      </p:sp>
    </p:spTree>
    <p:extLst>
      <p:ext uri="{BB962C8B-B14F-4D97-AF65-F5344CB8AC3E}">
        <p14:creationId xmlns:p14="http://schemas.microsoft.com/office/powerpoint/2010/main" val="2623270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0</TotalTime>
  <Words>0</Words>
  <Application>Microsoft Office PowerPoint</Application>
  <PresentationFormat>Widescreen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Parallax</vt:lpstr>
      <vt:lpstr>PowerPoint Presentation</vt:lpstr>
      <vt:lpstr>Game Summary</vt:lpstr>
      <vt:lpstr>Gameplay Mechanics</vt:lpstr>
      <vt:lpstr>Parkour</vt:lpstr>
      <vt:lpstr>Runner's Vision</vt:lpstr>
      <vt:lpstr>Combat</vt:lpstr>
      <vt:lpstr>Technology</vt:lpstr>
      <vt:lpstr>Engine</vt:lpstr>
      <vt:lpstr>Gameplay</vt:lpstr>
      <vt:lpstr>Thank you for your time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7</cp:revision>
  <dcterms:created xsi:type="dcterms:W3CDTF">2014-09-12T02:11:33Z</dcterms:created>
  <dcterms:modified xsi:type="dcterms:W3CDTF">2016-09-21T16:49:28Z</dcterms:modified>
</cp:coreProperties>
</file>

<file path=docProps/thumbnail.jpeg>
</file>